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6" r:id="rId2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4916E"/>
    <a:srgbClr val="D9F7D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6A4D398-DAC9-4ABB-91F8-715181B0E7C2}" v="8" dt="2025-03-24T14:49:58.14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418"/>
    <p:restoredTop sz="94707"/>
  </p:normalViewPr>
  <p:slideViewPr>
    <p:cSldViewPr snapToGrid="0">
      <p:cViewPr varScale="1">
        <p:scale>
          <a:sx n="138" d="100"/>
          <a:sy n="138" d="100"/>
        </p:scale>
        <p:origin x="846" y="1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microsoft.com/office/2015/10/relationships/revisionInfo" Target="revisionInfo.xml"/><Relationship Id="rId3" Type="http://schemas.openxmlformats.org/officeDocument/2006/relationships/presProps" Target="presProps.xml"/><Relationship Id="rId7" Type="http://schemas.microsoft.com/office/2016/11/relationships/changesInfo" Target="changesInfos/changesInfo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Deimena Montvydaitė" userId="59683326-6d1e-46cc-b27f-6a37d38b4aad" providerId="ADAL" clId="{A3288947-C675-44D5-BC62-640CE0F68455}"/>
    <pc:docChg chg="undo custSel modSld">
      <pc:chgData name="Deimena Montvydaitė" userId="59683326-6d1e-46cc-b27f-6a37d38b4aad" providerId="ADAL" clId="{A3288947-C675-44D5-BC62-640CE0F68455}" dt="2024-11-27T06:56:07.699" v="157" actId="1076"/>
      <pc:docMkLst>
        <pc:docMk/>
      </pc:docMkLst>
      <pc:sldChg chg="addSp delSp modSp mod setBg">
        <pc:chgData name="Deimena Montvydaitė" userId="59683326-6d1e-46cc-b27f-6a37d38b4aad" providerId="ADAL" clId="{A3288947-C675-44D5-BC62-640CE0F68455}" dt="2024-11-27T06:56:07.699" v="157" actId="1076"/>
        <pc:sldMkLst>
          <pc:docMk/>
          <pc:sldMk cId="3581277971" sldId="256"/>
        </pc:sldMkLst>
      </pc:sldChg>
    </pc:docChg>
  </pc:docChgLst>
  <pc:docChgLst>
    <pc:chgData name="Deimena Montvydaitė" userId="59683326-6d1e-46cc-b27f-6a37d38b4aad" providerId="ADAL" clId="{C6A4D398-DAC9-4ABB-91F8-715181B0E7C2}"/>
    <pc:docChg chg="undo custSel modSld">
      <pc:chgData name="Deimena Montvydaitė" userId="59683326-6d1e-46cc-b27f-6a37d38b4aad" providerId="ADAL" clId="{C6A4D398-DAC9-4ABB-91F8-715181B0E7C2}" dt="2025-03-24T14:49:58.140" v="20" actId="1076"/>
      <pc:docMkLst>
        <pc:docMk/>
      </pc:docMkLst>
      <pc:sldChg chg="addSp modSp mod">
        <pc:chgData name="Deimena Montvydaitė" userId="59683326-6d1e-46cc-b27f-6a37d38b4aad" providerId="ADAL" clId="{C6A4D398-DAC9-4ABB-91F8-715181B0E7C2}" dt="2025-03-24T14:49:58.140" v="20" actId="1076"/>
        <pc:sldMkLst>
          <pc:docMk/>
          <pc:sldMk cId="3581277971" sldId="256"/>
        </pc:sldMkLst>
        <pc:spChg chg="mod">
          <ac:chgData name="Deimena Montvydaitė" userId="59683326-6d1e-46cc-b27f-6a37d38b4aad" providerId="ADAL" clId="{C6A4D398-DAC9-4ABB-91F8-715181B0E7C2}" dt="2025-03-24T14:49:44.128" v="13" actId="1076"/>
          <ac:spMkLst>
            <pc:docMk/>
            <pc:sldMk cId="3581277971" sldId="256"/>
            <ac:spMk id="13" creationId="{8A01B39A-A179-5FF7-59EC-CCFCF88452E6}"/>
          </ac:spMkLst>
        </pc:spChg>
        <pc:picChg chg="mod">
          <ac:chgData name="Deimena Montvydaitė" userId="59683326-6d1e-46cc-b27f-6a37d38b4aad" providerId="ADAL" clId="{C6A4D398-DAC9-4ABB-91F8-715181B0E7C2}" dt="2025-03-24T14:49:54.248" v="18" actId="1076"/>
          <ac:picMkLst>
            <pc:docMk/>
            <pc:sldMk cId="3581277971" sldId="256"/>
            <ac:picMk id="3" creationId="{35DB814F-F1DE-6C21-4454-4021CAE31FD2}"/>
          </ac:picMkLst>
        </pc:picChg>
        <pc:picChg chg="add mod">
          <ac:chgData name="Deimena Montvydaitė" userId="59683326-6d1e-46cc-b27f-6a37d38b4aad" providerId="ADAL" clId="{C6A4D398-DAC9-4ABB-91F8-715181B0E7C2}" dt="2025-03-24T14:49:52.452" v="17" actId="1076"/>
          <ac:picMkLst>
            <pc:docMk/>
            <pc:sldMk cId="3581277971" sldId="256"/>
            <ac:picMk id="4" creationId="{8609023E-9057-6727-6798-2DDECD9E9E00}"/>
          </ac:picMkLst>
        </pc:picChg>
        <pc:picChg chg="mod">
          <ac:chgData name="Deimena Montvydaitė" userId="59683326-6d1e-46cc-b27f-6a37d38b4aad" providerId="ADAL" clId="{C6A4D398-DAC9-4ABB-91F8-715181B0E7C2}" dt="2025-03-24T14:49:55.609" v="19" actId="1076"/>
          <ac:picMkLst>
            <pc:docMk/>
            <pc:sldMk cId="3581277971" sldId="256"/>
            <ac:picMk id="1026" creationId="{BD5EFB51-0477-023D-A5B3-B7A807002C6A}"/>
          </ac:picMkLst>
        </pc:picChg>
        <pc:picChg chg="mod">
          <ac:chgData name="Deimena Montvydaitė" userId="59683326-6d1e-46cc-b27f-6a37d38b4aad" providerId="ADAL" clId="{C6A4D398-DAC9-4ABB-91F8-715181B0E7C2}" dt="2025-03-24T14:49:58.140" v="20" actId="1076"/>
          <ac:picMkLst>
            <pc:docMk/>
            <pc:sldMk cId="3581277971" sldId="256"/>
            <ac:picMk id="1028" creationId="{AEF13BD2-9AAB-08B2-2650-EE74857B158F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GB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A4EFCC-7343-F240-8B6C-0CB4D66AB9C8}" type="datetimeFigureOut">
              <a:rPr lang="en-LT" smtClean="0"/>
              <a:t>03/24/2025</a:t>
            </a:fld>
            <a:endParaRPr lang="en-L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L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9380D1-306E-1B4E-A259-B308CF54EF0F}" type="slidenum">
              <a:rPr lang="en-LT" smtClean="0"/>
              <a:t>‹#›</a:t>
            </a:fld>
            <a:endParaRPr lang="en-LT"/>
          </a:p>
        </p:txBody>
      </p:sp>
    </p:spTree>
    <p:extLst>
      <p:ext uri="{BB962C8B-B14F-4D97-AF65-F5344CB8AC3E}">
        <p14:creationId xmlns:p14="http://schemas.microsoft.com/office/powerpoint/2010/main" val="5435709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A4EFCC-7343-F240-8B6C-0CB4D66AB9C8}" type="datetimeFigureOut">
              <a:rPr lang="en-LT" smtClean="0"/>
              <a:t>03/24/2025</a:t>
            </a:fld>
            <a:endParaRPr lang="en-L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L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9380D1-306E-1B4E-A259-B308CF54EF0F}" type="slidenum">
              <a:rPr lang="en-LT" smtClean="0"/>
              <a:t>‹#›</a:t>
            </a:fld>
            <a:endParaRPr lang="en-LT"/>
          </a:p>
        </p:txBody>
      </p:sp>
    </p:spTree>
    <p:extLst>
      <p:ext uri="{BB962C8B-B14F-4D97-AF65-F5344CB8AC3E}">
        <p14:creationId xmlns:p14="http://schemas.microsoft.com/office/powerpoint/2010/main" val="14688083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273843"/>
            <a:ext cx="1971675" cy="4358879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273843"/>
            <a:ext cx="5800725" cy="4358879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A4EFCC-7343-F240-8B6C-0CB4D66AB9C8}" type="datetimeFigureOut">
              <a:rPr lang="en-LT" smtClean="0"/>
              <a:t>03/24/2025</a:t>
            </a:fld>
            <a:endParaRPr lang="en-L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L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9380D1-306E-1B4E-A259-B308CF54EF0F}" type="slidenum">
              <a:rPr lang="en-LT" smtClean="0"/>
              <a:t>‹#›</a:t>
            </a:fld>
            <a:endParaRPr lang="en-LT"/>
          </a:p>
        </p:txBody>
      </p:sp>
    </p:spTree>
    <p:extLst>
      <p:ext uri="{BB962C8B-B14F-4D97-AF65-F5344CB8AC3E}">
        <p14:creationId xmlns:p14="http://schemas.microsoft.com/office/powerpoint/2010/main" val="8671541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A4EFCC-7343-F240-8B6C-0CB4D66AB9C8}" type="datetimeFigureOut">
              <a:rPr lang="en-LT" smtClean="0"/>
              <a:t>03/24/2025</a:t>
            </a:fld>
            <a:endParaRPr lang="en-L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L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9380D1-306E-1B4E-A259-B308CF54EF0F}" type="slidenum">
              <a:rPr lang="en-LT" smtClean="0"/>
              <a:t>‹#›</a:t>
            </a:fld>
            <a:endParaRPr lang="en-LT"/>
          </a:p>
        </p:txBody>
      </p:sp>
    </p:spTree>
    <p:extLst>
      <p:ext uri="{BB962C8B-B14F-4D97-AF65-F5344CB8AC3E}">
        <p14:creationId xmlns:p14="http://schemas.microsoft.com/office/powerpoint/2010/main" val="9711696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7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7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82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82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A4EFCC-7343-F240-8B6C-0CB4D66AB9C8}" type="datetimeFigureOut">
              <a:rPr lang="en-LT" smtClean="0"/>
              <a:t>03/24/2025</a:t>
            </a:fld>
            <a:endParaRPr lang="en-L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L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9380D1-306E-1B4E-A259-B308CF54EF0F}" type="slidenum">
              <a:rPr lang="en-LT" smtClean="0"/>
              <a:t>‹#›</a:t>
            </a:fld>
            <a:endParaRPr lang="en-LT"/>
          </a:p>
        </p:txBody>
      </p:sp>
    </p:spTree>
    <p:extLst>
      <p:ext uri="{BB962C8B-B14F-4D97-AF65-F5344CB8AC3E}">
        <p14:creationId xmlns:p14="http://schemas.microsoft.com/office/powerpoint/2010/main" val="38887856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8"/>
            <a:ext cx="3886200" cy="3263504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8"/>
            <a:ext cx="3886200" cy="3263504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A4EFCC-7343-F240-8B6C-0CB4D66AB9C8}" type="datetimeFigureOut">
              <a:rPr lang="en-LT" smtClean="0"/>
              <a:t>03/24/2025</a:t>
            </a:fld>
            <a:endParaRPr lang="en-L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L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9380D1-306E-1B4E-A259-B308CF54EF0F}" type="slidenum">
              <a:rPr lang="en-LT" smtClean="0"/>
              <a:t>‹#›</a:t>
            </a:fld>
            <a:endParaRPr lang="en-LT"/>
          </a:p>
        </p:txBody>
      </p:sp>
    </p:spTree>
    <p:extLst>
      <p:ext uri="{BB962C8B-B14F-4D97-AF65-F5344CB8AC3E}">
        <p14:creationId xmlns:p14="http://schemas.microsoft.com/office/powerpoint/2010/main" val="8298824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A4EFCC-7343-F240-8B6C-0CB4D66AB9C8}" type="datetimeFigureOut">
              <a:rPr lang="en-LT" smtClean="0"/>
              <a:t>03/24/2025</a:t>
            </a:fld>
            <a:endParaRPr lang="en-L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L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9380D1-306E-1B4E-A259-B308CF54EF0F}" type="slidenum">
              <a:rPr lang="en-LT" smtClean="0"/>
              <a:t>‹#›</a:t>
            </a:fld>
            <a:endParaRPr lang="en-LT"/>
          </a:p>
        </p:txBody>
      </p:sp>
    </p:spTree>
    <p:extLst>
      <p:ext uri="{BB962C8B-B14F-4D97-AF65-F5344CB8AC3E}">
        <p14:creationId xmlns:p14="http://schemas.microsoft.com/office/powerpoint/2010/main" val="9366787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A4EFCC-7343-F240-8B6C-0CB4D66AB9C8}" type="datetimeFigureOut">
              <a:rPr lang="en-LT" smtClean="0"/>
              <a:t>03/24/2025</a:t>
            </a:fld>
            <a:endParaRPr lang="en-L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L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9380D1-306E-1B4E-A259-B308CF54EF0F}" type="slidenum">
              <a:rPr lang="en-LT" smtClean="0"/>
              <a:t>‹#›</a:t>
            </a:fld>
            <a:endParaRPr lang="en-LT"/>
          </a:p>
        </p:txBody>
      </p:sp>
    </p:spTree>
    <p:extLst>
      <p:ext uri="{BB962C8B-B14F-4D97-AF65-F5344CB8AC3E}">
        <p14:creationId xmlns:p14="http://schemas.microsoft.com/office/powerpoint/2010/main" val="38583870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A4EFCC-7343-F240-8B6C-0CB4D66AB9C8}" type="datetimeFigureOut">
              <a:rPr lang="en-LT" smtClean="0"/>
              <a:t>03/24/2025</a:t>
            </a:fld>
            <a:endParaRPr lang="en-L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L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9380D1-306E-1B4E-A259-B308CF54EF0F}" type="slidenum">
              <a:rPr lang="en-LT" smtClean="0"/>
              <a:t>‹#›</a:t>
            </a:fld>
            <a:endParaRPr lang="en-LT"/>
          </a:p>
        </p:txBody>
      </p:sp>
    </p:spTree>
    <p:extLst>
      <p:ext uri="{BB962C8B-B14F-4D97-AF65-F5344CB8AC3E}">
        <p14:creationId xmlns:p14="http://schemas.microsoft.com/office/powerpoint/2010/main" val="11635878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A4EFCC-7343-F240-8B6C-0CB4D66AB9C8}" type="datetimeFigureOut">
              <a:rPr lang="en-LT" smtClean="0"/>
              <a:t>03/24/2025</a:t>
            </a:fld>
            <a:endParaRPr lang="en-L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L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9380D1-306E-1B4E-A259-B308CF54EF0F}" type="slidenum">
              <a:rPr lang="en-LT" smtClean="0"/>
              <a:t>‹#›</a:t>
            </a:fld>
            <a:endParaRPr lang="en-LT"/>
          </a:p>
        </p:txBody>
      </p:sp>
    </p:spTree>
    <p:extLst>
      <p:ext uri="{BB962C8B-B14F-4D97-AF65-F5344CB8AC3E}">
        <p14:creationId xmlns:p14="http://schemas.microsoft.com/office/powerpoint/2010/main" val="37412187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A4EFCC-7343-F240-8B6C-0CB4D66AB9C8}" type="datetimeFigureOut">
              <a:rPr lang="en-LT" smtClean="0"/>
              <a:t>03/24/2025</a:t>
            </a:fld>
            <a:endParaRPr lang="en-L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L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9380D1-306E-1B4E-A259-B308CF54EF0F}" type="slidenum">
              <a:rPr lang="en-LT" smtClean="0"/>
              <a:t>‹#›</a:t>
            </a:fld>
            <a:endParaRPr lang="en-LT"/>
          </a:p>
        </p:txBody>
      </p:sp>
    </p:spTree>
    <p:extLst>
      <p:ext uri="{BB962C8B-B14F-4D97-AF65-F5344CB8AC3E}">
        <p14:creationId xmlns:p14="http://schemas.microsoft.com/office/powerpoint/2010/main" val="35771234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8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34A4EFCC-7343-F240-8B6C-0CB4D66AB9C8}" type="datetimeFigureOut">
              <a:rPr lang="en-LT" smtClean="0"/>
              <a:t>03/24/2025</a:t>
            </a:fld>
            <a:endParaRPr lang="en-L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L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E89380D1-306E-1B4E-A259-B308CF54EF0F}" type="slidenum">
              <a:rPr lang="en-LT" smtClean="0"/>
              <a:t>‹#›</a:t>
            </a:fld>
            <a:endParaRPr lang="en-LT"/>
          </a:p>
        </p:txBody>
      </p:sp>
    </p:spTree>
    <p:extLst>
      <p:ext uri="{BB962C8B-B14F-4D97-AF65-F5344CB8AC3E}">
        <p14:creationId xmlns:p14="http://schemas.microsoft.com/office/powerpoint/2010/main" val="17541372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68000"/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27">
            <a:extLst>
              <a:ext uri="{FF2B5EF4-FFF2-40B4-BE49-F238E27FC236}">
                <a16:creationId xmlns:a16="http://schemas.microsoft.com/office/drawing/2014/main" id="{CAF190F7-85BD-6709-B468-F265C219A9B4}"/>
              </a:ext>
            </a:extLst>
          </p:cNvPr>
          <p:cNvSpPr/>
          <p:nvPr/>
        </p:nvSpPr>
        <p:spPr>
          <a:xfrm>
            <a:off x="245807" y="256152"/>
            <a:ext cx="5311335" cy="1048117"/>
          </a:xfrm>
          <a:prstGeom prst="rect">
            <a:avLst/>
          </a:prstGeom>
          <a:solidFill>
            <a:schemeClr val="bg1">
              <a:lumMod val="95000"/>
              <a:alpha val="79891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LT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CAC17BC-750A-C079-9684-70DB79A872C1}"/>
              </a:ext>
            </a:extLst>
          </p:cNvPr>
          <p:cNvSpPr txBox="1"/>
          <p:nvPr/>
        </p:nvSpPr>
        <p:spPr>
          <a:xfrm>
            <a:off x="275302" y="325037"/>
            <a:ext cx="402413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/>
              <a:t>The poster title goes here</a:t>
            </a:r>
          </a:p>
          <a:p>
            <a:r>
              <a:rPr lang="en-US" sz="1400" b="1" dirty="0"/>
              <a:t>and here</a:t>
            </a:r>
          </a:p>
          <a:p>
            <a:r>
              <a:rPr lang="en-US" sz="1000" dirty="0"/>
              <a:t>Your name and the names of the people who have contributed to this presentation go here.</a:t>
            </a:r>
            <a:br>
              <a:rPr lang="en-US" sz="1050" dirty="0"/>
            </a:br>
            <a:r>
              <a:rPr lang="en-US" sz="600" dirty="0"/>
              <a:t>The names and addresses of the associated institutions go here.</a:t>
            </a:r>
            <a:endParaRPr lang="en-US" sz="1000" dirty="0"/>
          </a:p>
        </p:txBody>
      </p:sp>
      <p:sp>
        <p:nvSpPr>
          <p:cNvPr id="10" name="Text Box 471">
            <a:extLst>
              <a:ext uri="{FF2B5EF4-FFF2-40B4-BE49-F238E27FC236}">
                <a16:creationId xmlns:a16="http://schemas.microsoft.com/office/drawing/2014/main" id="{56FC977D-6447-8AA2-FBB4-D6EA692E4FF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5806" y="1368152"/>
            <a:ext cx="2310741" cy="260239"/>
          </a:xfrm>
          <a:prstGeom prst="rect">
            <a:avLst/>
          </a:prstGeom>
          <a:solidFill>
            <a:srgbClr val="14916E"/>
          </a:solidFill>
          <a:ln>
            <a:noFill/>
          </a:ln>
        </p:spPr>
        <p:txBody>
          <a:bodyPr wrap="square" lIns="74857" tIns="37421" rIns="74857" bIns="37421">
            <a:spAutoFit/>
          </a:bodyPr>
          <a:lstStyle>
            <a:lvl1pPr defTabSz="749300">
              <a:spcBef>
                <a:spcPct val="20000"/>
              </a:spcBef>
              <a:buChar char="•"/>
              <a:defRPr sz="2400">
                <a:solidFill>
                  <a:schemeClr val="tx2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defTabSz="749300">
              <a:spcBef>
                <a:spcPct val="20000"/>
              </a:spcBef>
              <a:buChar char="–"/>
              <a:defRPr sz="2400">
                <a:solidFill>
                  <a:schemeClr val="tx2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defTabSz="7493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defTabSz="7493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defTabSz="7493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7493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7493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7493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7493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US" altLang="fr-FR" sz="1200" b="1" dirty="0">
                <a:solidFill>
                  <a:schemeClr val="bg1"/>
                </a:solidFill>
                <a:latin typeface="+mn-lt"/>
              </a:rPr>
              <a:t>Introduction</a:t>
            </a:r>
            <a:endParaRPr lang="en-US" altLang="fr-FR" sz="1600" b="1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11" name="Text Box 471">
            <a:extLst>
              <a:ext uri="{FF2B5EF4-FFF2-40B4-BE49-F238E27FC236}">
                <a16:creationId xmlns:a16="http://schemas.microsoft.com/office/drawing/2014/main" id="{B401855F-63F2-2F12-55F3-62FA91AAA00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42721" y="1378740"/>
            <a:ext cx="2917822" cy="260239"/>
          </a:xfrm>
          <a:prstGeom prst="rect">
            <a:avLst/>
          </a:prstGeom>
          <a:solidFill>
            <a:srgbClr val="14916E"/>
          </a:solidFill>
          <a:ln>
            <a:noFill/>
          </a:ln>
        </p:spPr>
        <p:txBody>
          <a:bodyPr wrap="square" lIns="74857" tIns="37421" rIns="74857" bIns="37421">
            <a:spAutoFit/>
          </a:bodyPr>
          <a:lstStyle>
            <a:lvl1pPr defTabSz="749300">
              <a:spcBef>
                <a:spcPct val="20000"/>
              </a:spcBef>
              <a:buChar char="•"/>
              <a:defRPr sz="2400">
                <a:solidFill>
                  <a:schemeClr val="tx2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defTabSz="749300">
              <a:spcBef>
                <a:spcPct val="20000"/>
              </a:spcBef>
              <a:buChar char="–"/>
              <a:defRPr sz="2400">
                <a:solidFill>
                  <a:schemeClr val="tx2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defTabSz="7493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defTabSz="7493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defTabSz="7493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7493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7493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7493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7493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lt-LT" altLang="fr-FR" sz="1200" b="1" dirty="0">
                <a:solidFill>
                  <a:schemeClr val="bg1"/>
                </a:solidFill>
                <a:latin typeface="+mn-lt"/>
              </a:rPr>
              <a:t>M</a:t>
            </a:r>
            <a:r>
              <a:rPr lang="en-US" altLang="fr-FR" sz="1200" b="1" dirty="0" err="1">
                <a:solidFill>
                  <a:schemeClr val="bg1"/>
                </a:solidFill>
                <a:latin typeface="+mn-lt"/>
              </a:rPr>
              <a:t>ethodology</a:t>
            </a:r>
            <a:endParaRPr lang="en-US" altLang="fr-FR" sz="1200" b="1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12" name="Text Box 471">
            <a:extLst>
              <a:ext uri="{FF2B5EF4-FFF2-40B4-BE49-F238E27FC236}">
                <a16:creationId xmlns:a16="http://schemas.microsoft.com/office/drawing/2014/main" id="{EC221240-3774-43F4-A0AB-3C7E2CDE293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46717" y="1378741"/>
            <a:ext cx="3246524" cy="260239"/>
          </a:xfrm>
          <a:prstGeom prst="rect">
            <a:avLst/>
          </a:prstGeom>
          <a:solidFill>
            <a:srgbClr val="14916E"/>
          </a:solidFill>
          <a:ln>
            <a:noFill/>
          </a:ln>
        </p:spPr>
        <p:txBody>
          <a:bodyPr wrap="square" lIns="74857" tIns="37421" rIns="74857" bIns="37421">
            <a:spAutoFit/>
          </a:bodyPr>
          <a:lstStyle>
            <a:lvl1pPr defTabSz="749300">
              <a:spcBef>
                <a:spcPct val="20000"/>
              </a:spcBef>
              <a:buChar char="•"/>
              <a:defRPr sz="2400">
                <a:solidFill>
                  <a:schemeClr val="tx2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defTabSz="749300">
              <a:spcBef>
                <a:spcPct val="20000"/>
              </a:spcBef>
              <a:buChar char="–"/>
              <a:defRPr sz="2400">
                <a:solidFill>
                  <a:schemeClr val="tx2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defTabSz="7493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defTabSz="7493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defTabSz="7493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7493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7493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7493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7493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lt-LT" altLang="fr-FR" sz="1200" b="1" dirty="0" err="1">
                <a:solidFill>
                  <a:schemeClr val="bg1"/>
                </a:solidFill>
                <a:latin typeface="+mn-lt"/>
              </a:rPr>
              <a:t>Results</a:t>
            </a:r>
            <a:endParaRPr lang="en-US" altLang="fr-FR" sz="1200" b="1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13" name="Rounded Rectangle 12">
            <a:extLst>
              <a:ext uri="{FF2B5EF4-FFF2-40B4-BE49-F238E27FC236}">
                <a16:creationId xmlns:a16="http://schemas.microsoft.com/office/drawing/2014/main" id="{8A01B39A-A179-5FF7-59EC-CCFCF88452E6}"/>
              </a:ext>
            </a:extLst>
          </p:cNvPr>
          <p:cNvSpPr/>
          <p:nvPr/>
        </p:nvSpPr>
        <p:spPr>
          <a:xfrm>
            <a:off x="5643316" y="3543152"/>
            <a:ext cx="3246523" cy="800232"/>
          </a:xfrm>
          <a:prstGeom prst="roundRect">
            <a:avLst>
              <a:gd name="adj" fmla="val 0"/>
            </a:avLst>
          </a:prstGeom>
          <a:solidFill>
            <a:srgbClr val="14916E"/>
          </a:solidFill>
          <a:ln w="508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 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DAC0F00D-A97B-777A-14B4-D4A390D86BB8}"/>
              </a:ext>
            </a:extLst>
          </p:cNvPr>
          <p:cNvSpPr/>
          <p:nvPr/>
        </p:nvSpPr>
        <p:spPr>
          <a:xfrm>
            <a:off x="245805" y="1627019"/>
            <a:ext cx="2307343" cy="3320435"/>
          </a:xfrm>
          <a:prstGeom prst="rect">
            <a:avLst/>
          </a:prstGeom>
          <a:solidFill>
            <a:schemeClr val="bg1">
              <a:lumMod val="95000"/>
              <a:alpha val="79891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LT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6F4E9870-4220-DBFD-7679-37825FAF8BD5}"/>
              </a:ext>
            </a:extLst>
          </p:cNvPr>
          <p:cNvSpPr txBox="1"/>
          <p:nvPr/>
        </p:nvSpPr>
        <p:spPr>
          <a:xfrm>
            <a:off x="221262" y="1643626"/>
            <a:ext cx="2331886" cy="5078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ct val="0"/>
              </a:spcBef>
              <a:buNone/>
            </a:pPr>
            <a:r>
              <a:rPr lang="en-US" altLang="fr-FR" sz="900" dirty="0">
                <a:solidFill>
                  <a:schemeClr val="tx1"/>
                </a:solidFill>
                <a:latin typeface="+mn-lt"/>
              </a:rPr>
              <a:t>Relevance of the research, aims, objectives, etc.</a:t>
            </a:r>
            <a:endParaRPr lang="lt-LT" altLang="fr-FR" sz="900" dirty="0">
              <a:solidFill>
                <a:schemeClr val="tx1"/>
              </a:solidFill>
              <a:latin typeface="+mn-lt"/>
            </a:endParaRPr>
          </a:p>
          <a:p>
            <a:pPr>
              <a:spcBef>
                <a:spcPct val="0"/>
              </a:spcBef>
              <a:buNone/>
            </a:pPr>
            <a:r>
              <a:rPr lang="en-US" altLang="fr-FR" sz="900" dirty="0">
                <a:solidFill>
                  <a:schemeClr val="tx1"/>
                </a:solidFill>
                <a:latin typeface="+mn-lt"/>
              </a:rPr>
              <a:t>Introduction and theoretical background</a:t>
            </a:r>
            <a:r>
              <a:rPr lang="lt-LT" altLang="fr-FR" sz="900" dirty="0">
                <a:solidFill>
                  <a:schemeClr val="tx1"/>
                </a:solidFill>
                <a:latin typeface="+mn-lt"/>
              </a:rPr>
              <a:t>.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2F2F5FAD-D1B9-E916-798A-E0F33E6723CE}"/>
              </a:ext>
            </a:extLst>
          </p:cNvPr>
          <p:cNvSpPr/>
          <p:nvPr/>
        </p:nvSpPr>
        <p:spPr>
          <a:xfrm>
            <a:off x="2646122" y="1637607"/>
            <a:ext cx="2914417" cy="3320435"/>
          </a:xfrm>
          <a:prstGeom prst="rect">
            <a:avLst/>
          </a:prstGeom>
          <a:solidFill>
            <a:schemeClr val="bg1">
              <a:lumMod val="95000"/>
              <a:alpha val="80007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LT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5F301973-9ABB-8E38-119F-7CA3FD73A131}"/>
              </a:ext>
            </a:extLst>
          </p:cNvPr>
          <p:cNvSpPr txBox="1"/>
          <p:nvPr/>
        </p:nvSpPr>
        <p:spPr>
          <a:xfrm>
            <a:off x="2642721" y="1632061"/>
            <a:ext cx="291442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ct val="0"/>
              </a:spcBef>
              <a:buNone/>
            </a:pPr>
            <a:r>
              <a:rPr lang="en-US" altLang="fr-FR" sz="900" dirty="0">
                <a:solidFill>
                  <a:schemeClr val="tx1"/>
                </a:solidFill>
                <a:latin typeface="+mn-lt"/>
              </a:rPr>
              <a:t>Presentation of the methods, methodology, data and etc.</a:t>
            </a:r>
            <a:endParaRPr lang="lt-LT" altLang="fr-FR" sz="90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72FC9B1F-33C1-6A7F-2DA8-B081076C033F}"/>
              </a:ext>
            </a:extLst>
          </p:cNvPr>
          <p:cNvSpPr/>
          <p:nvPr/>
        </p:nvSpPr>
        <p:spPr>
          <a:xfrm>
            <a:off x="5643316" y="1637607"/>
            <a:ext cx="3249925" cy="1866914"/>
          </a:xfrm>
          <a:prstGeom prst="rect">
            <a:avLst/>
          </a:prstGeom>
          <a:solidFill>
            <a:schemeClr val="bg1">
              <a:lumMod val="95000"/>
              <a:alpha val="80114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LT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A56DE13D-A139-218A-D759-DAA7BA766D1A}"/>
              </a:ext>
            </a:extLst>
          </p:cNvPr>
          <p:cNvSpPr txBox="1"/>
          <p:nvPr/>
        </p:nvSpPr>
        <p:spPr>
          <a:xfrm>
            <a:off x="5650114" y="1637607"/>
            <a:ext cx="3218583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ct val="0"/>
              </a:spcBef>
              <a:buNone/>
            </a:pPr>
            <a:r>
              <a:rPr lang="en-US" altLang="fr-FR" sz="900" dirty="0">
                <a:solidFill>
                  <a:schemeClr val="tx1"/>
                </a:solidFill>
                <a:latin typeface="+mn-lt"/>
              </a:rPr>
              <a:t>Presentation of research findings</a:t>
            </a:r>
            <a:r>
              <a:rPr lang="lt-LT" altLang="fr-FR" sz="900" dirty="0">
                <a:solidFill>
                  <a:schemeClr val="tx1"/>
                </a:solidFill>
                <a:latin typeface="+mn-lt"/>
              </a:rPr>
              <a:t>.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425D4F3B-614D-13BE-00C9-B00C59EB7055}"/>
              </a:ext>
            </a:extLst>
          </p:cNvPr>
          <p:cNvSpPr txBox="1"/>
          <p:nvPr/>
        </p:nvSpPr>
        <p:spPr>
          <a:xfrm>
            <a:off x="5653134" y="3556051"/>
            <a:ext cx="265022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t-LT" sz="1200" b="1" dirty="0" err="1">
                <a:solidFill>
                  <a:schemeClr val="bg1"/>
                </a:solidFill>
                <a:latin typeface="Calibri"/>
              </a:rPr>
              <a:t>Main</a:t>
            </a:r>
            <a:r>
              <a:rPr lang="lt-LT" sz="1200" b="1" dirty="0">
                <a:solidFill>
                  <a:schemeClr val="bg1"/>
                </a:solidFill>
                <a:latin typeface="Calibri"/>
              </a:rPr>
              <a:t> </a:t>
            </a:r>
            <a:r>
              <a:rPr lang="lt-LT" sz="1200" b="1" dirty="0" err="1">
                <a:solidFill>
                  <a:schemeClr val="bg1"/>
                </a:solidFill>
                <a:latin typeface="Calibri"/>
              </a:rPr>
              <a:t>conclusions</a:t>
            </a:r>
            <a:r>
              <a:rPr lang="lt-LT" sz="1200" b="1" dirty="0">
                <a:solidFill>
                  <a:schemeClr val="bg1"/>
                </a:solidFill>
                <a:latin typeface="Calibri"/>
              </a:rPr>
              <a:t> </a:t>
            </a:r>
            <a:endParaRPr lang="en-US" sz="1200" b="1" dirty="0">
              <a:solidFill>
                <a:schemeClr val="bg1"/>
              </a:solidFill>
              <a:latin typeface="Calibri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0EEAE7DE-33B5-385D-9BC7-254774153FC6}"/>
              </a:ext>
            </a:extLst>
          </p:cNvPr>
          <p:cNvSpPr txBox="1"/>
          <p:nvPr/>
        </p:nvSpPr>
        <p:spPr>
          <a:xfrm>
            <a:off x="5646295" y="3826472"/>
            <a:ext cx="2755571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ct val="0"/>
              </a:spcBef>
              <a:buNone/>
            </a:pPr>
            <a:r>
              <a:rPr lang="lt-LT" altLang="fr-FR" sz="900" dirty="0">
                <a:solidFill>
                  <a:schemeClr val="bg1"/>
                </a:solidFill>
                <a:latin typeface="+mn-lt"/>
              </a:rPr>
              <a:t>...</a:t>
            </a:r>
          </a:p>
        </p:txBody>
      </p:sp>
      <p:pic>
        <p:nvPicPr>
          <p:cNvPr id="32" name="Picture 31" descr="A logo with a tree and text&#10;&#10;Description automatically generated">
            <a:extLst>
              <a:ext uri="{FF2B5EF4-FFF2-40B4-BE49-F238E27FC236}">
                <a16:creationId xmlns:a16="http://schemas.microsoft.com/office/drawing/2014/main" id="{CB9A2BC2-9166-B9AA-CF85-0F6EAAFE3EB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28671" y="348120"/>
            <a:ext cx="1431449" cy="840484"/>
          </a:xfrm>
          <a:prstGeom prst="rect">
            <a:avLst/>
          </a:prstGeom>
        </p:spPr>
      </p:pic>
      <p:pic>
        <p:nvPicPr>
          <p:cNvPr id="38" name="Picture 37" descr="A black background with white text&#10;&#10;Description automatically generated">
            <a:extLst>
              <a:ext uri="{FF2B5EF4-FFF2-40B4-BE49-F238E27FC236}">
                <a16:creationId xmlns:a16="http://schemas.microsoft.com/office/drawing/2014/main" id="{5F45DB97-C38E-1937-F64F-4C750E2438C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19907" y="335478"/>
            <a:ext cx="1197619" cy="388837"/>
          </a:xfrm>
          <a:prstGeom prst="rect">
            <a:avLst/>
          </a:prstGeom>
        </p:spPr>
      </p:pic>
      <p:sp>
        <p:nvSpPr>
          <p:cNvPr id="40" name="TextBox 39">
            <a:extLst>
              <a:ext uri="{FF2B5EF4-FFF2-40B4-BE49-F238E27FC236}">
                <a16:creationId xmlns:a16="http://schemas.microsoft.com/office/drawing/2014/main" id="{855946FA-8908-3DAC-E45B-B4CEA79CA78C}"/>
              </a:ext>
            </a:extLst>
          </p:cNvPr>
          <p:cNvSpPr txBox="1"/>
          <p:nvPr/>
        </p:nvSpPr>
        <p:spPr>
          <a:xfrm>
            <a:off x="7331649" y="892096"/>
            <a:ext cx="1367113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ct val="0"/>
              </a:spcBef>
              <a:buNone/>
            </a:pPr>
            <a:r>
              <a:rPr lang="en-US" altLang="fr-FR" sz="600" dirty="0">
                <a:latin typeface="+mn-lt"/>
              </a:rPr>
              <a:t>If it is a part of the project, please put here the information and logo 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AD9A9796-6592-A351-54ED-CA8F847DD9BC}"/>
              </a:ext>
            </a:extLst>
          </p:cNvPr>
          <p:cNvSpPr txBox="1"/>
          <p:nvPr/>
        </p:nvSpPr>
        <p:spPr>
          <a:xfrm>
            <a:off x="4295943" y="348120"/>
            <a:ext cx="1166604" cy="8771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100" dirty="0">
                <a:solidFill>
                  <a:srgbClr val="14916E"/>
                </a:solidFill>
              </a:rPr>
              <a:t>LOGO OF YOUR INSTITUTION </a:t>
            </a:r>
          </a:p>
          <a:p>
            <a:pPr algn="ctr"/>
            <a:r>
              <a:rPr lang="en-GB" sz="1100" dirty="0">
                <a:solidFill>
                  <a:srgbClr val="14916E"/>
                </a:solidFill>
              </a:rPr>
              <a:t>(if needed) </a:t>
            </a:r>
          </a:p>
          <a:p>
            <a:endParaRPr lang="en-LT" dirty="0"/>
          </a:p>
        </p:txBody>
      </p:sp>
      <p:sp>
        <p:nvSpPr>
          <p:cNvPr id="7" name="Rounded Rectangle 12">
            <a:extLst>
              <a:ext uri="{FF2B5EF4-FFF2-40B4-BE49-F238E27FC236}">
                <a16:creationId xmlns:a16="http://schemas.microsoft.com/office/drawing/2014/main" id="{4E914367-E6B6-0669-6031-073A13EAD2FD}"/>
              </a:ext>
            </a:extLst>
          </p:cNvPr>
          <p:cNvSpPr/>
          <p:nvPr/>
        </p:nvSpPr>
        <p:spPr>
          <a:xfrm>
            <a:off x="5643315" y="4379509"/>
            <a:ext cx="3246523" cy="567945"/>
          </a:xfrm>
          <a:prstGeom prst="roundRect">
            <a:avLst>
              <a:gd name="adj" fmla="val 0"/>
            </a:avLst>
          </a:prstGeom>
          <a:solidFill>
            <a:srgbClr val="14916E"/>
          </a:solidFill>
          <a:ln w="508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 </a:t>
            </a:r>
          </a:p>
        </p:txBody>
      </p:sp>
      <p:pic>
        <p:nvPicPr>
          <p:cNvPr id="3" name="Picture 2" descr="A black background with white text&#10;&#10;Description automatically generated">
            <a:extLst>
              <a:ext uri="{FF2B5EF4-FFF2-40B4-BE49-F238E27FC236}">
                <a16:creationId xmlns:a16="http://schemas.microsoft.com/office/drawing/2014/main" id="{35DB814F-F1DE-6C21-4454-4021CAE31FD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241926" y="4548300"/>
            <a:ext cx="1025555" cy="319476"/>
          </a:xfrm>
          <a:prstGeom prst="rect">
            <a:avLst/>
          </a:prstGeom>
        </p:spPr>
      </p:pic>
      <p:pic>
        <p:nvPicPr>
          <p:cNvPr id="1026" name="Picture 2">
            <a:extLst>
              <a:ext uri="{FF2B5EF4-FFF2-40B4-BE49-F238E27FC236}">
                <a16:creationId xmlns:a16="http://schemas.microsoft.com/office/drawing/2014/main" id="{BD5EFB51-0477-023D-A5B3-B7A807002C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3431" y="4267885"/>
            <a:ext cx="1066389" cy="791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>
            <a:extLst>
              <a:ext uri="{FF2B5EF4-FFF2-40B4-BE49-F238E27FC236}">
                <a16:creationId xmlns:a16="http://schemas.microsoft.com/office/drawing/2014/main" id="{AEF13BD2-9AAB-08B2-2650-EE74857B15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8671" y="4548300"/>
            <a:ext cx="865708" cy="3093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 descr="A logo with white text&#10;&#10;AI-generated content may be incorrect.">
            <a:extLst>
              <a:ext uri="{FF2B5EF4-FFF2-40B4-BE49-F238E27FC236}">
                <a16:creationId xmlns:a16="http://schemas.microsoft.com/office/drawing/2014/main" id="{8609023E-9057-6727-6798-2DDECD9E9E00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375186" y="4422961"/>
            <a:ext cx="454704" cy="481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127797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 Them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256</TotalTime>
  <Words>101</Words>
  <Application>Microsoft Office PowerPoint</Application>
  <PresentationFormat>On-screen Show (16:9)</PresentationFormat>
  <Paragraphs>17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Aptos</vt:lpstr>
      <vt:lpstr>Aptos Display</vt:lpstr>
      <vt:lpstr>Arial</vt:lpstr>
      <vt:lpstr>Calibri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Viktorija Zaveckaitė</dc:creator>
  <cp:lastModifiedBy>Deimena Montvydaitė</cp:lastModifiedBy>
  <cp:revision>1</cp:revision>
  <dcterms:created xsi:type="dcterms:W3CDTF">2024-11-19T09:54:55Z</dcterms:created>
  <dcterms:modified xsi:type="dcterms:W3CDTF">2025-03-24T14:50:00Z</dcterms:modified>
</cp:coreProperties>
</file>