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30275213" cy="42803763"/>
  <p:notesSz cx="6858000" cy="9144000"/>
  <p:defaultTextStyle>
    <a:defPPr>
      <a:defRPr lang="en-US"/>
    </a:defPPr>
    <a:lvl1pPr marL="0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916E"/>
    <a:srgbClr val="99C74B"/>
    <a:srgbClr val="78A22F"/>
    <a:srgbClr val="584330"/>
    <a:srgbClr val="618636"/>
    <a:srgbClr val="373A3A"/>
    <a:srgbClr val="872175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F25DE-793A-94D7-74AE-76B65826153E}" v="2" dt="2020-12-22T14:05:24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378" autoAdjust="0"/>
  </p:normalViewPr>
  <p:slideViewPr>
    <p:cSldViewPr snapToGrid="0">
      <p:cViewPr>
        <p:scale>
          <a:sx n="20" d="100"/>
          <a:sy n="20" d="100"/>
        </p:scale>
        <p:origin x="3516" y="12"/>
      </p:cViewPr>
      <p:guideLst>
        <p:guide orient="horz" pos="13481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EE934-69F3-5941-ADF8-9A478A38E988}" type="datetimeFigureOut">
              <a:rPr lang="en-GB"/>
              <a:pPr/>
              <a:t>17/05/2023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6ED16-3541-1041-9F96-E79E95DE9A6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4A823-6FA9-3743-9310-B3C829E3CFA1}" type="datetimeFigureOut">
              <a:rPr lang="en-GB"/>
              <a:pPr/>
              <a:t>17/05/2023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ED9A5-F830-7F49-9B34-00E0ACAA11F8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794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56" indent="-1565956" algn="l" defTabSz="2087941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04" indent="-1304963" algn="l" defTabSz="2087941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52" indent="-1043970" algn="l" defTabSz="2087941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93" indent="-1043970" algn="l" defTabSz="2087941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734" indent="-1043970" algn="l" defTabSz="2087941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75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616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557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498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41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82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823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64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705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646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587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528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756849"/>
            <a:ext cx="28298274" cy="41209298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0966491" y="35682218"/>
            <a:ext cx="17771146" cy="5993378"/>
          </a:xfrm>
          <a:prstGeom prst="roundRect">
            <a:avLst>
              <a:gd name="adj" fmla="val 0"/>
            </a:avLst>
          </a:prstGeom>
          <a:solidFill>
            <a:srgbClr val="14916E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52166" y="1604451"/>
            <a:ext cx="7695581" cy="222971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sz="4800" b="1" dirty="0">
                <a:solidFill>
                  <a:srgbClr val="14916E"/>
                </a:solidFill>
                <a:latin typeface="Calibri"/>
              </a:rPr>
              <a:t>LOGO OF YOUR</a:t>
            </a:r>
            <a:r>
              <a:rPr lang="lt-LT" sz="4800" b="1" dirty="0">
                <a:solidFill>
                  <a:srgbClr val="14916E"/>
                </a:solidFill>
                <a:latin typeface="Calibri"/>
              </a:rPr>
              <a:t> </a:t>
            </a:r>
            <a:r>
              <a:rPr lang="en-US" sz="4800" b="1" dirty="0">
                <a:solidFill>
                  <a:srgbClr val="14916E"/>
                </a:solidFill>
                <a:latin typeface="Calibri"/>
              </a:rPr>
              <a:t>INSTITUTION</a:t>
            </a:r>
            <a:r>
              <a:rPr lang="lt-LT" sz="4800" b="1" dirty="0">
                <a:solidFill>
                  <a:srgbClr val="14916E"/>
                </a:solidFill>
                <a:latin typeface="Calibri"/>
              </a:rPr>
              <a:t> </a:t>
            </a:r>
          </a:p>
          <a:p>
            <a:pPr>
              <a:lnSpc>
                <a:spcPts val="8800"/>
              </a:lnSpc>
            </a:pPr>
            <a:r>
              <a:rPr lang="lt-LT" sz="4800" b="1" dirty="0">
                <a:solidFill>
                  <a:srgbClr val="14916E"/>
                </a:solidFill>
                <a:latin typeface="Calibri"/>
              </a:rPr>
              <a:t>(</a:t>
            </a:r>
            <a:r>
              <a:rPr lang="lt-LT" sz="4800" b="1" dirty="0" err="1">
                <a:solidFill>
                  <a:srgbClr val="14916E"/>
                </a:solidFill>
                <a:latin typeface="Calibri"/>
              </a:rPr>
              <a:t>if</a:t>
            </a:r>
            <a:r>
              <a:rPr lang="lt-LT" sz="4800" b="1" dirty="0">
                <a:solidFill>
                  <a:srgbClr val="14916E"/>
                </a:solidFill>
                <a:latin typeface="Calibri"/>
              </a:rPr>
              <a:t> </a:t>
            </a:r>
            <a:r>
              <a:rPr lang="lt-LT" sz="4800" b="1" dirty="0" err="1">
                <a:solidFill>
                  <a:srgbClr val="14916E"/>
                </a:solidFill>
                <a:latin typeface="Calibri"/>
              </a:rPr>
              <a:t>needed</a:t>
            </a:r>
            <a:r>
              <a:rPr lang="lt-LT" sz="4800" b="1" dirty="0">
                <a:solidFill>
                  <a:srgbClr val="14916E"/>
                </a:solidFill>
                <a:latin typeface="Calibri"/>
              </a:rPr>
              <a:t>)</a:t>
            </a:r>
            <a:r>
              <a:rPr lang="en-US" sz="4800" b="1" dirty="0">
                <a:solidFill>
                  <a:srgbClr val="14916E"/>
                </a:solidFill>
                <a:latin typeface="Calibri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09834" y="38801215"/>
            <a:ext cx="6435314" cy="855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400"/>
              </a:lnSpc>
            </a:pPr>
            <a:r>
              <a:rPr lang="en-US" sz="2800" b="1" dirty="0">
                <a:solidFill>
                  <a:srgbClr val="14916E"/>
                </a:solidFill>
              </a:rPr>
              <a:t>If it is a part of the project, please put here the information and logo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116155" y="36225470"/>
            <a:ext cx="19102099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40"/>
              </a:lnSpc>
            </a:pPr>
            <a:r>
              <a:rPr lang="lt-LT" sz="5200" b="1" dirty="0" err="1">
                <a:solidFill>
                  <a:schemeClr val="bg1"/>
                </a:solidFill>
                <a:latin typeface="Calibri"/>
              </a:rPr>
              <a:t>Main</a:t>
            </a:r>
            <a:r>
              <a:rPr lang="lt-LT" sz="52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lt-LT" sz="5200" b="1" dirty="0" err="1">
                <a:solidFill>
                  <a:schemeClr val="bg1"/>
                </a:solidFill>
                <a:latin typeface="Calibri"/>
              </a:rPr>
              <a:t>conclusions</a:t>
            </a:r>
            <a:r>
              <a:rPr lang="lt-LT" sz="5200" b="1" dirty="0">
                <a:solidFill>
                  <a:schemeClr val="bg1"/>
                </a:solidFill>
                <a:latin typeface="Calibri"/>
              </a:rPr>
              <a:t> </a:t>
            </a:r>
            <a:endParaRPr lang="en-US" sz="5200" b="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44" name="Picture 43" descr="Eu_Flag_clip_art_h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736" y="38298684"/>
            <a:ext cx="2176839" cy="1476622"/>
          </a:xfrm>
          <a:prstGeom prst="rect">
            <a:avLst/>
          </a:prstGeom>
        </p:spPr>
      </p:pic>
      <p:sp>
        <p:nvSpPr>
          <p:cNvPr id="46" name="Flowchart: Manual Input 12"/>
          <p:cNvSpPr/>
          <p:nvPr/>
        </p:nvSpPr>
        <p:spPr>
          <a:xfrm flipH="1" flipV="1">
            <a:off x="914400" y="827062"/>
            <a:ext cx="28298274" cy="68083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6549 w 10000"/>
              <a:gd name="connsiteY0" fmla="*/ 293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6549 w 10000"/>
              <a:gd name="connsiteY4" fmla="*/ 2930 h 10000"/>
              <a:gd name="connsiteX0" fmla="*/ 6549 w 10000"/>
              <a:gd name="connsiteY0" fmla="*/ 0 h 7070"/>
              <a:gd name="connsiteX1" fmla="*/ 7066 w 10000"/>
              <a:gd name="connsiteY1" fmla="*/ 2885 h 7070"/>
              <a:gd name="connsiteX2" fmla="*/ 10000 w 10000"/>
              <a:gd name="connsiteY2" fmla="*/ 7070 h 7070"/>
              <a:gd name="connsiteX3" fmla="*/ 0 w 10000"/>
              <a:gd name="connsiteY3" fmla="*/ 7070 h 7070"/>
              <a:gd name="connsiteX4" fmla="*/ 6549 w 10000"/>
              <a:gd name="connsiteY4" fmla="*/ 0 h 7070"/>
              <a:gd name="connsiteX0" fmla="*/ 4855 w 10000"/>
              <a:gd name="connsiteY0" fmla="*/ 0 h 9342"/>
              <a:gd name="connsiteX1" fmla="*/ 7066 w 10000"/>
              <a:gd name="connsiteY1" fmla="*/ 3423 h 9342"/>
              <a:gd name="connsiteX2" fmla="*/ 10000 w 10000"/>
              <a:gd name="connsiteY2" fmla="*/ 9342 h 9342"/>
              <a:gd name="connsiteX3" fmla="*/ 0 w 10000"/>
              <a:gd name="connsiteY3" fmla="*/ 9342 h 9342"/>
              <a:gd name="connsiteX4" fmla="*/ 4855 w 10000"/>
              <a:gd name="connsiteY4" fmla="*/ 0 h 9342"/>
              <a:gd name="connsiteX0" fmla="*/ 4855 w 10000"/>
              <a:gd name="connsiteY0" fmla="*/ 96 h 10096"/>
              <a:gd name="connsiteX1" fmla="*/ 7066 w 10000"/>
              <a:gd name="connsiteY1" fmla="*/ 3760 h 10096"/>
              <a:gd name="connsiteX2" fmla="*/ 10000 w 10000"/>
              <a:gd name="connsiteY2" fmla="*/ 10096 h 10096"/>
              <a:gd name="connsiteX3" fmla="*/ 0 w 10000"/>
              <a:gd name="connsiteY3" fmla="*/ 10096 h 10096"/>
              <a:gd name="connsiteX4" fmla="*/ 4855 w 10000"/>
              <a:gd name="connsiteY4" fmla="*/ 96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6">
                <a:moveTo>
                  <a:pt x="4855" y="96"/>
                </a:moveTo>
                <a:cubicBezTo>
                  <a:pt x="5167" y="-560"/>
                  <a:pt x="6894" y="2303"/>
                  <a:pt x="7066" y="3760"/>
                </a:cubicBezTo>
                <a:lnTo>
                  <a:pt x="10000" y="10096"/>
                </a:lnTo>
                <a:lnTo>
                  <a:pt x="0" y="10096"/>
                </a:lnTo>
                <a:lnTo>
                  <a:pt x="4855" y="96"/>
                </a:lnTo>
                <a:close/>
              </a:path>
            </a:pathLst>
          </a:custGeom>
          <a:solidFill>
            <a:srgbClr val="1491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776974"/>
            <a:ext cx="282982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The poster title goes here</a:t>
            </a:r>
          </a:p>
          <a:p>
            <a:pPr algn="ctr"/>
            <a:r>
              <a:rPr lang="en-US" sz="8000" b="1" dirty="0"/>
              <a:t>and here</a:t>
            </a:r>
          </a:p>
          <a:p>
            <a:pPr algn="ctr"/>
            <a:r>
              <a:rPr lang="en-US" sz="5400" dirty="0"/>
              <a:t>Your name and the names of the people who have contributed to this presentation go here.</a:t>
            </a:r>
            <a:br>
              <a:rPr lang="en-US" sz="6000" dirty="0"/>
            </a:br>
            <a:r>
              <a:rPr lang="en-US" sz="3600" dirty="0"/>
              <a:t>The names and addresses of the associated institutions go here.</a:t>
            </a:r>
            <a:endParaRPr lang="en-US" dirty="0"/>
          </a:p>
        </p:txBody>
      </p:sp>
      <p:sp>
        <p:nvSpPr>
          <p:cNvPr id="47" name="Text Box 471"/>
          <p:cNvSpPr txBox="1">
            <a:spLocks noChangeArrowheads="1"/>
          </p:cNvSpPr>
          <p:nvPr/>
        </p:nvSpPr>
        <p:spPr bwMode="auto">
          <a:xfrm>
            <a:off x="1280736" y="8016959"/>
            <a:ext cx="9321800" cy="906570"/>
          </a:xfrm>
          <a:prstGeom prst="rect">
            <a:avLst/>
          </a:prstGeom>
          <a:solidFill>
            <a:srgbClr val="14916E"/>
          </a:solidFill>
          <a:ln>
            <a:noFill/>
          </a:ln>
        </p:spPr>
        <p:txBody>
          <a:bodyPr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fr-FR" sz="5400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48" name="Text Box 472"/>
          <p:cNvSpPr txBox="1">
            <a:spLocks noChangeArrowheads="1"/>
          </p:cNvSpPr>
          <p:nvPr/>
        </p:nvSpPr>
        <p:spPr bwMode="auto">
          <a:xfrm>
            <a:off x="1283117" y="8866120"/>
            <a:ext cx="9317038" cy="2913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Relevance of the research, aims, objectives, etc.</a:t>
            </a: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Introduction and theoretical background</a:t>
            </a:r>
            <a:r>
              <a:rPr lang="lt-LT" altLang="fr-FR" sz="4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8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20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20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2000" dirty="0"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US" altLang="fr-FR" sz="2000" dirty="0">
              <a:latin typeface="+mn-lt"/>
            </a:endParaRPr>
          </a:p>
        </p:txBody>
      </p:sp>
      <p:sp>
        <p:nvSpPr>
          <p:cNvPr id="49" name="Text Box 471"/>
          <p:cNvSpPr txBox="1">
            <a:spLocks noChangeArrowheads="1"/>
          </p:cNvSpPr>
          <p:nvPr/>
        </p:nvSpPr>
        <p:spPr bwMode="auto">
          <a:xfrm>
            <a:off x="10966491" y="8016959"/>
            <a:ext cx="17784556" cy="906570"/>
          </a:xfrm>
          <a:prstGeom prst="rect">
            <a:avLst/>
          </a:prstGeom>
          <a:solidFill>
            <a:srgbClr val="14916E"/>
          </a:solidFill>
          <a:ln>
            <a:noFill/>
          </a:ln>
        </p:spPr>
        <p:txBody>
          <a:bodyPr wrap="square"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lt-LT" altLang="fr-FR" sz="5400" b="1" dirty="0">
                <a:solidFill>
                  <a:schemeClr val="bg1"/>
                </a:solidFill>
                <a:latin typeface="+mn-lt"/>
              </a:rPr>
              <a:t>M</a:t>
            </a:r>
            <a:r>
              <a:rPr lang="en-US" altLang="fr-FR" sz="5400" b="1" dirty="0" err="1">
                <a:solidFill>
                  <a:schemeClr val="bg1"/>
                </a:solidFill>
                <a:latin typeface="+mn-lt"/>
              </a:rPr>
              <a:t>ethodology</a:t>
            </a:r>
            <a:endParaRPr lang="en-US" altLang="fr-FR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 Box 472"/>
          <p:cNvSpPr txBox="1">
            <a:spLocks noChangeArrowheads="1"/>
          </p:cNvSpPr>
          <p:nvPr/>
        </p:nvSpPr>
        <p:spPr bwMode="auto">
          <a:xfrm>
            <a:off x="10968871" y="8866120"/>
            <a:ext cx="17775471" cy="11591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Presentation of the methods, methodology, data and etc.</a:t>
            </a: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52" name="Text Box 471"/>
          <p:cNvSpPr txBox="1">
            <a:spLocks noChangeArrowheads="1"/>
          </p:cNvSpPr>
          <p:nvPr/>
        </p:nvSpPr>
        <p:spPr bwMode="auto">
          <a:xfrm>
            <a:off x="10959786" y="20936528"/>
            <a:ext cx="17784556" cy="906570"/>
          </a:xfrm>
          <a:prstGeom prst="rect">
            <a:avLst/>
          </a:prstGeom>
          <a:solidFill>
            <a:srgbClr val="14916E"/>
          </a:solidFill>
          <a:ln>
            <a:noFill/>
          </a:ln>
        </p:spPr>
        <p:txBody>
          <a:bodyPr wrap="square"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lt-LT" altLang="fr-FR" sz="5400" b="1" dirty="0" err="1">
                <a:solidFill>
                  <a:schemeClr val="bg1"/>
                </a:solidFill>
                <a:latin typeface="+mn-lt"/>
              </a:rPr>
              <a:t>Results</a:t>
            </a:r>
            <a:endParaRPr lang="en-US" altLang="fr-FR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" name="Text Box 472"/>
          <p:cNvSpPr txBox="1">
            <a:spLocks noChangeArrowheads="1"/>
          </p:cNvSpPr>
          <p:nvPr/>
        </p:nvSpPr>
        <p:spPr bwMode="auto">
          <a:xfrm>
            <a:off x="10962166" y="21785689"/>
            <a:ext cx="17775471" cy="13622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Presentation of research findings</a:t>
            </a:r>
            <a:r>
              <a:rPr lang="lt-LT" altLang="fr-FR" sz="4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US" altLang="fr-FR" sz="4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5379CE-70E2-1D2F-0B71-97C47ED49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737" y="40392300"/>
            <a:ext cx="9317038" cy="1064571"/>
          </a:xfrm>
          <a:prstGeom prst="rect">
            <a:avLst/>
          </a:prstGeom>
        </p:spPr>
      </p:pic>
      <p:pic>
        <p:nvPicPr>
          <p:cNvPr id="7" name="Picture 6" descr="A logo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731B21BC-7F26-8FE9-088E-A23A052C1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02975" y="1128167"/>
            <a:ext cx="4934662" cy="31794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rtrait_poster_template-PLA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d4118c1-80c0-4fd0-a895-4f8cc7b15db9">
      <Terms xmlns="http://schemas.microsoft.com/office/infopath/2007/PartnerControls"/>
    </TaxKeywordTaxHTField>
    <TaxCatchAll xmlns="dd4118c1-80c0-4fd0-a895-4f8cc7b15db9"/>
    <PublishingExpirationDate xmlns="http://schemas.microsoft.com/sharepoint/v3" xsi:nil="true"/>
    <PublishingStartDate xmlns="http://schemas.microsoft.com/sharepoint/v3" xsi:nil="true"/>
    <_dlc_DocId xmlns="dd4118c1-80c0-4fd0-a895-4f8cc7b15db9">6X5HV3WVA3CC-138-124</_dlc_DocId>
    <_dlc_DocIdUrl xmlns="dd4118c1-80c0-4fd0-a895-4f8cc7b15db9">
      <Url>http://connect.hutton.ac.uk/Organisation/Comms/_layouts/15/DocIdRedir.aspx?ID=6X5HV3WVA3CC-138-124</Url>
      <Description>6X5HV3WVA3CC-138-124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62D038233C51469147F003D8E0F8C5" ma:contentTypeVersion="2" ma:contentTypeDescription="Create a new document." ma:contentTypeScope="" ma:versionID="460adbf0d06597c5193aeeffe506f3a5">
  <xsd:schema xmlns:xsd="http://www.w3.org/2001/XMLSchema" xmlns:xs="http://www.w3.org/2001/XMLSchema" xmlns:p="http://schemas.microsoft.com/office/2006/metadata/properties" xmlns:ns1="http://schemas.microsoft.com/sharepoint/v3" xmlns:ns2="dd4118c1-80c0-4fd0-a895-4f8cc7b15db9" targetNamespace="http://schemas.microsoft.com/office/2006/metadata/properties" ma:root="true" ma:fieldsID="7fdb9e80014ce22284f30f74730fcf76" ns1:_="" ns2:_="">
    <xsd:import namespace="http://schemas.microsoft.com/sharepoint/v3"/>
    <xsd:import namespace="dd4118c1-80c0-4fd0-a895-4f8cc7b15db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118c1-80c0-4fd0-a895-4f8cc7b15db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0fbbd0a1-8703-46e1-8d9e-cad271c09ae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a9d32c9-126f-4343-9ebe-808524d350ec}" ma:internalName="TaxCatchAll" ma:showField="CatchAllData" ma:web="dd4118c1-80c0-4fd0-a895-4f8cc7b15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a9d32c9-126f-4343-9ebe-808524d350ec}" ma:internalName="TaxCatchAllLabel" ma:readOnly="true" ma:showField="CatchAllDataLabel" ma:web="dd4118c1-80c0-4fd0-a895-4f8cc7b15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08FE15-FD71-4071-8E0F-8BE34A00D6B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D34737E-61E8-4035-A868-C618842E7C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60B71-EADC-4271-AC86-2F194793104C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dd4118c1-80c0-4fd0-a895-4f8cc7b15db9"/>
    <ds:schemaRef ds:uri="http://schemas.microsoft.com/sharepoint/v3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2A684197-0294-4E1E-AEB6-0DCD32234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4118c1-80c0-4fd0-a895-4f8cc7b15d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Portrait_poster_template-PLAID</Template>
  <TotalTime>356</TotalTime>
  <Words>100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Portrait_poster_template-PLAID</vt:lpstr>
      <vt:lpstr>PowerPoint Presentation</vt:lpstr>
    </vt:vector>
  </TitlesOfParts>
  <Company>The James Hutton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Hardy</dc:creator>
  <cp:lastModifiedBy>Deimena Montvydaitė</cp:lastModifiedBy>
  <cp:revision>39</cp:revision>
  <cp:lastPrinted>2011-03-22T13:38:00Z</cp:lastPrinted>
  <dcterms:created xsi:type="dcterms:W3CDTF">2018-01-05T14:12:18Z</dcterms:created>
  <dcterms:modified xsi:type="dcterms:W3CDTF">2023-05-17T09:50:52Z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0x0101008362D038233C51469147F003D8E0F8C5</vt:lpwstr>
  </property>
  <property fmtid="{D5CDD505-2E9C-101B-9397-08002B2CF9AE}" pid="3" name="_dlc_DocIdItemGuid">
    <vt:lpwstr>7a82cd6d-7a63-47ef-a056-dc8a371c78f2</vt:lpwstr>
  </property>
</Properties>
</file>